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2B70"/>
    <a:srgbClr val="68ACE5"/>
    <a:srgbClr val="003B5D"/>
    <a:srgbClr val="0D5E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865ABA-8F9D-5D41-9890-9D68152F4DB1}" v="322" dt="2021-07-02T17:27:49.2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7"/>
    <p:restoredTop sz="96197"/>
  </p:normalViewPr>
  <p:slideViewPr>
    <p:cSldViewPr snapToGrid="0" snapToObjects="1">
      <p:cViewPr varScale="1">
        <p:scale>
          <a:sx n="124" d="100"/>
          <a:sy n="124" d="100"/>
        </p:scale>
        <p:origin x="20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74CA2-8859-104C-AC69-5DBDE6CDDC4A}" type="datetimeFigureOut">
              <a:rPr lang="en-US" smtClean="0"/>
              <a:t>3/16/24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4208-69C3-1541-90DB-66FAF501E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85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3" y="454601"/>
            <a:ext cx="9144000" cy="1371600"/>
          </a:xfrm>
        </p:spPr>
        <p:txBody>
          <a:bodyPr anchor="ctr">
            <a:normAutofit/>
          </a:bodyPr>
          <a:lstStyle>
            <a:lvl1pPr algn="ctr">
              <a:lnSpc>
                <a:spcPct val="100000"/>
              </a:lnSpc>
              <a:defRPr sz="3600" b="0">
                <a:solidFill>
                  <a:srgbClr val="002B70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3" y="2074207"/>
            <a:ext cx="9144000" cy="2709586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9" name="Picture 8" descr="Logo, company name&#10;&#10;Description automatically generated">
            <a:extLst>
              <a:ext uri="{FF2B5EF4-FFF2-40B4-BE49-F238E27FC236}">
                <a16:creationId xmlns:a16="http://schemas.microsoft.com/office/drawing/2014/main" id="{C3544D9E-223D-BC40-B846-5CBD9C32189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95" t="18029" r="12714" b="16598"/>
          <a:stretch/>
        </p:blipFill>
        <p:spPr>
          <a:xfrm>
            <a:off x="5058303" y="5219272"/>
            <a:ext cx="2075380" cy="1315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416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7513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2400">
                <a:solidFill>
                  <a:schemeClr val="tx1"/>
                </a:solidFill>
                <a:latin typeface="+mn-lt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>
                <a:solidFill>
                  <a:schemeClr val="tx1"/>
                </a:solidFill>
                <a:latin typeface="+mn-lt"/>
              </a:defRPr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800">
                <a:solidFill>
                  <a:schemeClr val="tx1"/>
                </a:solidFill>
                <a:latin typeface="+mn-lt"/>
              </a:defRPr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  <a:latin typeface="+mn-lt"/>
              </a:defRPr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16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C3EC4-5F17-7F44-B077-8912F6A101E5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&#10;&#10;Description automatically generated">
            <a:extLst>
              <a:ext uri="{FF2B5EF4-FFF2-40B4-BE49-F238E27FC236}">
                <a16:creationId xmlns:a16="http://schemas.microsoft.com/office/drawing/2014/main" id="{611CF35B-5868-1441-969E-6FB5A0191C5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484" y="66647"/>
            <a:ext cx="526694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166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177"/>
            <a:ext cx="12192000" cy="676965"/>
          </a:xfrm>
        </p:spPr>
        <p:txBody>
          <a:bodyPr anchor="ctr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7853B1-33A8-2247-8A6F-F105FF99786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7B8A0D65-3813-2249-9170-CFF9D00A33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4484" y="66647"/>
            <a:ext cx="526694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2153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5177"/>
            <a:ext cx="12192000" cy="676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24223"/>
            <a:ext cx="2743200" cy="228600"/>
          </a:xfrm>
          <a:prstGeom prst="rect">
            <a:avLst/>
          </a:prstGeom>
          <a:solidFill>
            <a:srgbClr val="002B70"/>
          </a:solidFill>
          <a:ln>
            <a:solidFill>
              <a:srgbClr val="002B70"/>
            </a:solidFill>
          </a:ln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fld id="{8E97C900-4CB6-F24A-A25B-05D61E018621}" type="datetime1">
              <a:rPr lang="en-US" smtClean="0"/>
              <a:pPr/>
              <a:t>3/16/24</a:t>
            </a:fld>
            <a:endParaRPr lang="en-US">
              <a:latin typeface="+mj-lt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624223"/>
            <a:ext cx="6705600" cy="228600"/>
          </a:xfrm>
          <a:prstGeom prst="rect">
            <a:avLst/>
          </a:prstGeom>
          <a:solidFill>
            <a:srgbClr val="002B70"/>
          </a:solidFill>
          <a:ln>
            <a:solidFill>
              <a:srgbClr val="002B70"/>
            </a:solidFill>
          </a:ln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endParaRPr lang="en-US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6624223"/>
            <a:ext cx="2743200" cy="228600"/>
          </a:xfrm>
          <a:prstGeom prst="rect">
            <a:avLst/>
          </a:prstGeom>
          <a:solidFill>
            <a:srgbClr val="002B70"/>
          </a:solidFill>
          <a:ln>
            <a:solidFill>
              <a:srgbClr val="002B70"/>
            </a:solidFill>
          </a:ln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/>
                </a:solidFill>
                <a:latin typeface="+mj-lt"/>
              </a:defRPr>
            </a:lvl1pPr>
          </a:lstStyle>
          <a:p>
            <a:fld id="{777853B1-33A8-2247-8A6F-F105FF997860}" type="slidenum">
              <a:rPr lang="en-US" smtClean="0"/>
              <a:pPr/>
              <a:t>‹#›</a:t>
            </a:fld>
            <a:endParaRPr lang="en-US">
              <a:latin typeface="+mj-lt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107ED18-324B-601D-A72B-B1C83BD05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307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  <p:sldLayoutId id="2147483666" r:id="rId3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rgbClr val="002B7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107E9-9203-334E-B82C-18F59FF93F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636B66-BF49-B647-A00A-5B82279218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605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C9D0-636B-9E0E-8EE1-10DFF5016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57489E-2BA3-704A-8323-61F0ACEB9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AC6FD-6D2E-D387-DF12-3812DD629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A2C1C4-F37F-630E-F70F-EC2B90A02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853B1-33A8-2247-8A6F-F105FF99786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5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opkins">
      <a:dk1>
        <a:srgbClr val="000000"/>
      </a:dk1>
      <a:lt1>
        <a:srgbClr val="FFFFFF"/>
      </a:lt1>
      <a:dk2>
        <a:srgbClr val="30261D"/>
      </a:dk2>
      <a:lt2>
        <a:srgbClr val="E7E6E6"/>
      </a:lt2>
      <a:accent1>
        <a:srgbClr val="002C71"/>
      </a:accent1>
      <a:accent2>
        <a:srgbClr val="68ACE5"/>
      </a:accent2>
      <a:accent3>
        <a:srgbClr val="FF9E1B"/>
      </a:accent3>
      <a:accent4>
        <a:srgbClr val="009B77"/>
      </a:accent4>
      <a:accent5>
        <a:srgbClr val="A6192E"/>
      </a:accent5>
      <a:accent6>
        <a:srgbClr val="A15995"/>
      </a:accent6>
      <a:hlink>
        <a:srgbClr val="0071CE"/>
      </a:hlink>
      <a:folHlink>
        <a:srgbClr val="A15995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sz="2000" dirty="0" smtClean="0">
            <a:solidFill>
              <a:schemeClr val="tx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JHU_Template_16x9" id="{A15C69F2-07A2-694C-9D92-9131E02CFE73}" vid="{9ADBBDDA-7CAE-A64E-A055-AACBEC964FA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Bibekananda Datta</dc:creator>
  <cp:lastModifiedBy>Bibekananda Datta</cp:lastModifiedBy>
  <cp:revision>1</cp:revision>
  <dcterms:created xsi:type="dcterms:W3CDTF">2024-03-16T17:52:03Z</dcterms:created>
  <dcterms:modified xsi:type="dcterms:W3CDTF">2024-03-16T17:52:28Z</dcterms:modified>
</cp:coreProperties>
</file>